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59" r:id="rId12"/>
  </p:sldIdLst>
  <p:sldSz cx="9144000" cy="6858000" type="screen4x3"/>
  <p:notesSz cx="6805613" cy="99441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92" autoAdjust="0"/>
  </p:normalViewPr>
  <p:slideViewPr>
    <p:cSldViewPr snapToGrid="0" snapToObjects="1" showGuides="1">
      <p:cViewPr>
        <p:scale>
          <a:sx n="90" d="100"/>
          <a:sy n="90" d="100"/>
        </p:scale>
        <p:origin x="-72" y="66"/>
      </p:cViewPr>
      <p:guideLst>
        <p:guide orient="horz" pos="2160"/>
        <p:guide pos="2880"/>
        <p:guide pos="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AFDEA-8755-4041-88DF-0B54170125A7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1CC0B-C203-46AD-BEB6-1423970C7E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CE2B9-51D3-4834-8561-DD1886ACB787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67CE2-F1DF-41D5-9FA9-1AACA87A6F9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67CE2-F1DF-41D5-9FA9-1AACA87A6F9F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67CE2-F1DF-41D5-9FA9-1AACA87A6F9F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Deze</a:t>
            </a:r>
            <a:r>
              <a:rPr lang="nl-NL" baseline="0" dirty="0" smtClean="0"/>
              <a:t> vier tekortkomingen van het huidige systeem hebben geleid tot het formuleren van vier uitgangspunten voor een nieuw systeem. 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67CE2-F1DF-41D5-9FA9-1AACA87A6F9F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file:///T:\R\RLI\RLI018%20Aanpassingen%20Verhuizing\RLI018-3%20Powerpoint\Twitter_icon.jp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file:///T:\R\RLI\RLI018%20Aanpassingen%20Verhuizing\RLI018-3%20Powerpoint\Linkedin-logo-icon.jpg" TargetMode="Externa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Li_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LI_Balk_gro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38656" cy="68580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 descr="RLI_logo.png"/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336" y="1875369"/>
            <a:ext cx="6961864" cy="2572598"/>
          </a:xfrm>
          <a:prstGeom prst="rect">
            <a:avLst/>
          </a:prstGeom>
        </p:spPr>
      </p:pic>
      <p:sp>
        <p:nvSpPr>
          <p:cNvPr id="10" name="Tekstvak 9"/>
          <p:cNvSpPr txBox="1"/>
          <p:nvPr userDrawn="1"/>
        </p:nvSpPr>
        <p:spPr>
          <a:xfrm>
            <a:off x="4991099" y="6211446"/>
            <a:ext cx="1312333" cy="393698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nl-NL" sz="1600" b="1" dirty="0" err="1" smtClean="0">
                <a:solidFill>
                  <a:schemeClr val="accent2"/>
                </a:solidFill>
              </a:rPr>
              <a:t>www.rli.nl</a:t>
            </a:r>
            <a:endParaRPr lang="nl-NL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Li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3499" y="1749425"/>
            <a:ext cx="7161213" cy="1362075"/>
          </a:xfrm>
        </p:spPr>
        <p:txBody>
          <a:bodyPr anchor="b" anchorCtr="0"/>
          <a:lstStyle>
            <a:lvl1pPr algn="l">
              <a:lnSpc>
                <a:spcPts val="3400"/>
              </a:lnSpc>
              <a:defRPr sz="2600" b="1" cap="none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3499" y="3467100"/>
            <a:ext cx="7161214" cy="1778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BB-C7E6-6E48-83B6-4A3F234CB178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Li_Tekstdia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BB-C7E6-6E48-83B6-4A3F234CB178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Li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BB-C7E6-6E48-83B6-4A3F234CB178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i_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43208" y="1782938"/>
            <a:ext cx="3558992" cy="43432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26400" y="1782938"/>
            <a:ext cx="3560400" cy="43432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BB-C7E6-6E48-83B6-4A3F234CB178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i_Fo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34D106-E218-6344-A2FD-DBB483C6C86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1343208" y="1041400"/>
            <a:ext cx="7194550" cy="5321300"/>
          </a:xfrm>
          <a:solidFill>
            <a:schemeClr val="accent6"/>
          </a:solidFill>
          <a:ln>
            <a:noFill/>
          </a:ln>
        </p:spPr>
        <p:txBody>
          <a:bodyPr tIns="360000" anchor="t" anchorCtr="0"/>
          <a:lstStyle>
            <a:lvl1pPr algn="ctr">
              <a:buFontTx/>
              <a:buNone/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Li_Alleen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BB-C7E6-6E48-83B6-4A3F234CB178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Li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BB-C7E6-6E48-83B6-4A3F234CB178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Li_Afsluit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2293164" y="6274941"/>
            <a:ext cx="1463997" cy="238074"/>
          </a:xfrm>
        </p:spPr>
        <p:txBody>
          <a:bodyPr/>
          <a:lstStyle/>
          <a:p>
            <a:fld id="{347045BB-C7E6-6E48-83B6-4A3F234CB178}" type="datetimeFigureOut">
              <a:rPr lang="nl-NL" smtClean="0"/>
              <a:pPr/>
              <a:t>17-4-2014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803400" y="6274941"/>
            <a:ext cx="489764" cy="238074"/>
          </a:xfrm>
        </p:spPr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803400" y="1803400"/>
            <a:ext cx="3746500" cy="2167260"/>
          </a:xfrm>
          <a:prstGeom prst="rect">
            <a:avLst/>
          </a:prstGeom>
          <a:noFill/>
        </p:spPr>
        <p:txBody>
          <a:bodyPr wrap="square" lIns="0" bIns="0" rtlCol="0" anchor="t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Oranjebuitensingel</a:t>
            </a:r>
            <a:r>
              <a:rPr lang="nl-NL" sz="1400" baseline="0" dirty="0" smtClean="0">
                <a:solidFill>
                  <a:schemeClr val="accent2"/>
                </a:solidFill>
              </a:rPr>
              <a:t> 6</a:t>
            </a:r>
            <a:endParaRPr lang="nl-NL" sz="1400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Postbus 20906</a:t>
            </a:r>
          </a:p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NL 2500 EX Den Haag</a:t>
            </a:r>
          </a:p>
          <a:p>
            <a:pPr>
              <a:lnSpc>
                <a:spcPts val="1800"/>
              </a:lnSpc>
            </a:pPr>
            <a:endParaRPr lang="nl-NL" sz="1400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r>
              <a:rPr lang="nl-NL" sz="1400" dirty="0" err="1" smtClean="0">
                <a:solidFill>
                  <a:schemeClr val="accent2"/>
                </a:solidFill>
              </a:rPr>
              <a:t>t.</a:t>
            </a:r>
            <a:r>
              <a:rPr lang="nl-NL" sz="1400" dirty="0" smtClean="0">
                <a:solidFill>
                  <a:schemeClr val="accent2"/>
                </a:solidFill>
              </a:rPr>
              <a:t> 070 456 20 70</a:t>
            </a:r>
          </a:p>
          <a:p>
            <a:pPr>
              <a:lnSpc>
                <a:spcPts val="1800"/>
              </a:lnSpc>
            </a:pPr>
            <a:r>
              <a:rPr lang="nl-NL" sz="1400" dirty="0" err="1" smtClean="0">
                <a:solidFill>
                  <a:schemeClr val="accent2"/>
                </a:solidFill>
              </a:rPr>
              <a:t>f.</a:t>
            </a:r>
            <a:r>
              <a:rPr lang="nl-NL" sz="1400" dirty="0" smtClean="0">
                <a:solidFill>
                  <a:schemeClr val="accent2"/>
                </a:solidFill>
              </a:rPr>
              <a:t> 070 456 20 71</a:t>
            </a:r>
          </a:p>
          <a:p>
            <a:pPr>
              <a:lnSpc>
                <a:spcPts val="1800"/>
              </a:lnSpc>
            </a:pPr>
            <a:endParaRPr lang="nl-NL" sz="1400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info@</a:t>
            </a:r>
            <a:r>
              <a:rPr lang="nl-NL" sz="1400" dirty="0" err="1" smtClean="0">
                <a:solidFill>
                  <a:schemeClr val="accent2"/>
                </a:solidFill>
              </a:rPr>
              <a:t>rli.nl</a:t>
            </a:r>
            <a:endParaRPr lang="nl-NL" sz="1400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www.rli.nl	 	</a:t>
            </a:r>
            <a:r>
              <a:rPr lang="nl-NL" sz="1400" baseline="0" dirty="0" smtClean="0">
                <a:solidFill>
                  <a:schemeClr val="accent2"/>
                </a:solidFill>
              </a:rPr>
              <a:t>    </a:t>
            </a:r>
            <a:r>
              <a:rPr lang="nl-NL" sz="1400" dirty="0" smtClean="0">
                <a:solidFill>
                  <a:schemeClr val="accent2"/>
                </a:solidFill>
              </a:rPr>
              <a:t>@</a:t>
            </a:r>
            <a:r>
              <a:rPr lang="nl-NL" sz="1400" dirty="0" err="1" smtClean="0">
                <a:solidFill>
                  <a:schemeClr val="accent2"/>
                </a:solidFill>
              </a:rPr>
              <a:t>raadrli</a:t>
            </a:r>
            <a:endParaRPr lang="nl-NL" sz="1400" dirty="0">
              <a:solidFill>
                <a:schemeClr val="accent2"/>
              </a:solidFill>
            </a:endParaRPr>
          </a:p>
        </p:txBody>
      </p:sp>
      <p:pic>
        <p:nvPicPr>
          <p:cNvPr id="12" name="Afbeelding 11" descr="RLI_logo_klein.png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8673" y="348471"/>
            <a:ext cx="2223895" cy="824206"/>
          </a:xfrm>
          <a:prstGeom prst="rect">
            <a:avLst/>
          </a:prstGeom>
        </p:spPr>
      </p:pic>
      <p:pic>
        <p:nvPicPr>
          <p:cNvPr id="11" name="Afbeelding 10" descr="RLI_Balk_groo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38656" cy="6858000"/>
          </a:xfrm>
          <a:prstGeom prst="rect">
            <a:avLst/>
          </a:prstGeom>
        </p:spPr>
      </p:pic>
      <p:grpSp>
        <p:nvGrpSpPr>
          <p:cNvPr id="4" name="Groep 3"/>
          <p:cNvGrpSpPr>
            <a:grpSpLocks noChangeAspect="1"/>
          </p:cNvGrpSpPr>
          <p:nvPr userDrawn="1"/>
        </p:nvGrpSpPr>
        <p:grpSpPr>
          <a:xfrm>
            <a:off x="3049138" y="3390861"/>
            <a:ext cx="264507" cy="549644"/>
            <a:chOff x="3668303" y="2525303"/>
            <a:chExt cx="1807393" cy="3755749"/>
          </a:xfrm>
        </p:grpSpPr>
        <p:pic>
          <p:nvPicPr>
            <p:cNvPr id="2" name="Afbeelding 1"/>
            <p:cNvPicPr>
              <a:picLocks noChangeAspect="1"/>
            </p:cNvPicPr>
            <p:nvPr userDrawn="1"/>
          </p:nvPicPr>
          <p:blipFill>
            <a:blip r:embed="rId4" r:link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303" y="2525303"/>
              <a:ext cx="1807393" cy="1807393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 userDrawn="1"/>
          </p:nvPicPr>
          <p:blipFill>
            <a:blip r:embed="rId6" r:link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303" y="4479684"/>
              <a:ext cx="1801368" cy="1801368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LI_Balk_klein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35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333500" y="748996"/>
            <a:ext cx="7353300" cy="6849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3500" y="1782938"/>
            <a:ext cx="7353299" cy="43188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832972" y="6274941"/>
            <a:ext cx="1463997" cy="2380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347045BB-C7E6-6E48-83B6-4A3F234CB178}" type="datetimeFigureOut">
              <a:rPr lang="nl-NL" smtClean="0"/>
              <a:pPr/>
              <a:t>17-4-2014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96969" y="6274941"/>
            <a:ext cx="5389830" cy="2380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9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43208" y="6274941"/>
            <a:ext cx="489764" cy="2380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B734D106-E218-6344-A2FD-DBB483C6C86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 descr="RLI_logo_klein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86221" y="221168"/>
            <a:ext cx="1389935" cy="5151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ts val="2400"/>
        </a:lnSpc>
        <a:spcBef>
          <a:spcPts val="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ts val="2400"/>
        </a:lnSpc>
        <a:spcBef>
          <a:spcPts val="0"/>
        </a:spcBef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457200" rtl="0" eaLnBrk="1" latinLnBrk="0" hangingPunct="1">
        <a:lnSpc>
          <a:spcPts val="2400"/>
        </a:lnSpc>
        <a:spcBef>
          <a:spcPts val="0"/>
        </a:spcBef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457200" rtl="0" eaLnBrk="1" latinLnBrk="0" hangingPunct="1">
        <a:lnSpc>
          <a:spcPts val="2400"/>
        </a:lnSpc>
        <a:spcBef>
          <a:spcPts val="0"/>
        </a:spcBef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16000" algn="l" defTabSz="457200" rtl="0" eaLnBrk="1" latinLnBrk="0" hangingPunct="1">
        <a:lnSpc>
          <a:spcPts val="2400"/>
        </a:lnSpc>
        <a:spcBef>
          <a:spcPts val="0"/>
        </a:spcBef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dviezen a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88" y="801612"/>
            <a:ext cx="8559212" cy="60509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78195" y="1749425"/>
            <a:ext cx="7516517" cy="1362075"/>
          </a:xfrm>
        </p:spPr>
        <p:txBody>
          <a:bodyPr/>
          <a:lstStyle/>
          <a:p>
            <a:r>
              <a:rPr lang="nl-NL" dirty="0" smtClean="0"/>
              <a:t>Kwaliteit zonder groei</a:t>
            </a:r>
            <a:br>
              <a:rPr lang="nl-NL" dirty="0" smtClean="0"/>
            </a:br>
            <a:r>
              <a:rPr lang="nl-NL" dirty="0" smtClean="0"/>
              <a:t>Over de toekomst van de leefomgeving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1333499" y="4263656"/>
            <a:ext cx="7161214" cy="981444"/>
          </a:xfrm>
        </p:spPr>
        <p:txBody>
          <a:bodyPr/>
          <a:lstStyle/>
          <a:p>
            <a:pPr algn="r"/>
            <a:r>
              <a:rPr lang="nl-NL" dirty="0" smtClean="0"/>
              <a:t>Jan Jaap de Graeff</a:t>
            </a:r>
          </a:p>
          <a:p>
            <a:pPr algn="r"/>
            <a:r>
              <a:rPr lang="nl-NL" dirty="0" smtClean="0"/>
              <a:t>Raad voor de leefomgeving en infrastructuur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Probleemdefinitie no bullet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003" y="821811"/>
            <a:ext cx="8538285" cy="6036189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15068" y="3062177"/>
            <a:ext cx="4465675" cy="1669311"/>
          </a:xfrm>
        </p:spPr>
        <p:txBody>
          <a:bodyPr/>
          <a:lstStyle/>
          <a:p>
            <a:r>
              <a:rPr lang="nl-NL" sz="1600" dirty="0" smtClean="0"/>
              <a:t>Aanleiding: gemeenten hebben geen geld meer voor omgevingskwaliteit</a:t>
            </a:r>
            <a:endParaRPr lang="nl-NL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Problemen no bullet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158" y="792101"/>
            <a:ext cx="8559386" cy="60511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Uitgangspunten no bullet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527" y="798990"/>
            <a:ext cx="8580474" cy="606601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Verdeling van verantwoordelijkheden</a:t>
            </a:r>
            <a:endParaRPr lang="nl-NL" dirty="0"/>
          </a:p>
        </p:txBody>
      </p:sp>
      <p:pic>
        <p:nvPicPr>
          <p:cNvPr id="4" name="Afbeelding 3" descr="figuur%201%20aangepast%20def[1].jpg"/>
          <p:cNvPicPr>
            <a:picLocks noChangeAspect="1"/>
          </p:cNvPicPr>
          <p:nvPr/>
        </p:nvPicPr>
        <p:blipFill>
          <a:blip r:embed="rId2"/>
          <a:srcRect t="9662"/>
          <a:stretch>
            <a:fillRect/>
          </a:stretch>
        </p:blipFill>
        <p:spPr>
          <a:xfrm>
            <a:off x="702878" y="2371060"/>
            <a:ext cx="8302893" cy="30033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dviezen gemeent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19" y="812201"/>
            <a:ext cx="8551881" cy="6045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dviezen provinc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0" y="798139"/>
            <a:ext cx="8571772" cy="60598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dviezen ri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74" y="811463"/>
            <a:ext cx="8552926" cy="6046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Li_presentatie">
  <a:themeElements>
    <a:clrScheme name="RLi_Themakleur">
      <a:dk1>
        <a:sysClr val="windowText" lastClr="000000"/>
      </a:dk1>
      <a:lt1>
        <a:sysClr val="window" lastClr="FFFFFF"/>
      </a:lt1>
      <a:dk2>
        <a:srgbClr val="8F3881"/>
      </a:dk2>
      <a:lt2>
        <a:srgbClr val="FFFFFF"/>
      </a:lt2>
      <a:accent1>
        <a:srgbClr val="8F3881"/>
      </a:accent1>
      <a:accent2>
        <a:srgbClr val="138AD9"/>
      </a:accent2>
      <a:accent3>
        <a:srgbClr val="91B72A"/>
      </a:accent3>
      <a:accent4>
        <a:srgbClr val="D27F19"/>
      </a:accent4>
      <a:accent5>
        <a:srgbClr val="6E6E6E"/>
      </a:accent5>
      <a:accent6>
        <a:srgbClr val="BABABA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RLi_presentatie.potx</Template>
  <TotalTime>1070</TotalTime>
  <Words>48</Words>
  <Application>Microsoft Office PowerPoint</Application>
  <PresentationFormat>Diavoorstelling (4:3)</PresentationFormat>
  <Paragraphs>9</Paragraphs>
  <Slides>11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RLi_presentatie</vt:lpstr>
      <vt:lpstr>Dia 1</vt:lpstr>
      <vt:lpstr>Kwaliteit zonder groei Over de toekomst van de leefomgeving</vt:lpstr>
      <vt:lpstr>Aanleiding: gemeenten hebben geen geld meer voor omgevingskwaliteit</vt:lpstr>
      <vt:lpstr>Dia 4</vt:lpstr>
      <vt:lpstr>Dia 5</vt:lpstr>
      <vt:lpstr>Verdeling van verantwoordelijkheden</vt:lpstr>
      <vt:lpstr>Dia 7</vt:lpstr>
      <vt:lpstr>Dia 8</vt:lpstr>
      <vt:lpstr>Dia 9</vt:lpstr>
      <vt:lpstr>Dia 10</vt:lpstr>
      <vt:lpstr>Dia 11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Ton Persoon - info@tonpersoon.nl</dc:creator>
  <cp:lastModifiedBy>MEisner</cp:lastModifiedBy>
  <cp:revision>76</cp:revision>
  <dcterms:created xsi:type="dcterms:W3CDTF">2012-04-11T07:23:15Z</dcterms:created>
  <dcterms:modified xsi:type="dcterms:W3CDTF">2014-04-17T10:40:42Z</dcterms:modified>
</cp:coreProperties>
</file>